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8" name="Google Shape;3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12" name="Google Shape;3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Тема:...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632275" y="2424775"/>
            <a:ext cx="3458400" cy="11760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цели вы поставили и какие задачи решили своим проектом 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8" name="Google Shape;2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i="1" sz="18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fmla="val 102590" name="adj1"/>
              <a:gd fmla="val 5846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